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8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C8CFDA-2F3A-4B3C-9729-FCE0A3E56109}" type="doc">
      <dgm:prSet loTypeId="urn:microsoft.com/office/officeart/2005/8/layout/vList2" loCatId="list" qsTypeId="urn:microsoft.com/office/officeart/2005/8/quickstyle/simple4" qsCatId="simple" csTypeId="urn:microsoft.com/office/officeart/2005/8/colors/accent3_4" csCatId="accent3"/>
      <dgm:spPr/>
      <dgm:t>
        <a:bodyPr/>
        <a:lstStyle/>
        <a:p>
          <a:endParaRPr lang="en-US"/>
        </a:p>
      </dgm:t>
    </dgm:pt>
    <dgm:pt modelId="{01532862-66B3-4AA3-A878-C5B427AE2F44}">
      <dgm:prSet/>
      <dgm:spPr/>
      <dgm:t>
        <a:bodyPr/>
        <a:lstStyle/>
        <a:p>
          <a:r>
            <a:rPr lang="de-DE"/>
            <a:t>Character Movement</a:t>
          </a:r>
          <a:endParaRPr lang="en-US"/>
        </a:p>
      </dgm:t>
    </dgm:pt>
    <dgm:pt modelId="{6EAB7D63-F54C-42C6-A90D-E16272567278}" type="parTrans" cxnId="{51DFC5BD-6E22-4FB2-A29E-92F50B8E88BB}">
      <dgm:prSet/>
      <dgm:spPr/>
      <dgm:t>
        <a:bodyPr/>
        <a:lstStyle/>
        <a:p>
          <a:endParaRPr lang="en-US"/>
        </a:p>
      </dgm:t>
    </dgm:pt>
    <dgm:pt modelId="{C485962C-051A-444E-839F-E1474A835EA1}" type="sibTrans" cxnId="{51DFC5BD-6E22-4FB2-A29E-92F50B8E88BB}">
      <dgm:prSet/>
      <dgm:spPr/>
      <dgm:t>
        <a:bodyPr/>
        <a:lstStyle/>
        <a:p>
          <a:endParaRPr lang="en-US"/>
        </a:p>
      </dgm:t>
    </dgm:pt>
    <dgm:pt modelId="{51B1F583-E7F9-4334-A3C2-815ABA518D69}">
      <dgm:prSet/>
      <dgm:spPr/>
      <dgm:t>
        <a:bodyPr/>
        <a:lstStyle/>
        <a:p>
          <a:r>
            <a:rPr lang="de-DE"/>
            <a:t>Resource Collection</a:t>
          </a:r>
          <a:endParaRPr lang="en-US"/>
        </a:p>
      </dgm:t>
    </dgm:pt>
    <dgm:pt modelId="{DD780E30-A682-4DD6-96B4-DD108D009F18}" type="parTrans" cxnId="{559C4582-EBC8-418F-AEEA-7842F987F230}">
      <dgm:prSet/>
      <dgm:spPr/>
      <dgm:t>
        <a:bodyPr/>
        <a:lstStyle/>
        <a:p>
          <a:endParaRPr lang="en-US"/>
        </a:p>
      </dgm:t>
    </dgm:pt>
    <dgm:pt modelId="{0DE0EA9C-1CFD-47A9-B5D1-A7253312D5F4}" type="sibTrans" cxnId="{559C4582-EBC8-418F-AEEA-7842F987F230}">
      <dgm:prSet/>
      <dgm:spPr/>
      <dgm:t>
        <a:bodyPr/>
        <a:lstStyle/>
        <a:p>
          <a:endParaRPr lang="en-US"/>
        </a:p>
      </dgm:t>
    </dgm:pt>
    <dgm:pt modelId="{DF7F59FE-4A78-45B7-912D-CC9ADA005836}">
      <dgm:prSet/>
      <dgm:spPr/>
      <dgm:t>
        <a:bodyPr/>
        <a:lstStyle/>
        <a:p>
          <a:r>
            <a:rPr lang="de-DE"/>
            <a:t>Fighting System</a:t>
          </a:r>
          <a:endParaRPr lang="en-US"/>
        </a:p>
      </dgm:t>
    </dgm:pt>
    <dgm:pt modelId="{AB96493A-EE00-4760-886B-7C0B349D066B}" type="parTrans" cxnId="{7D4A6E71-BBEB-4857-A511-9A57373B7297}">
      <dgm:prSet/>
      <dgm:spPr/>
      <dgm:t>
        <a:bodyPr/>
        <a:lstStyle/>
        <a:p>
          <a:endParaRPr lang="en-US"/>
        </a:p>
      </dgm:t>
    </dgm:pt>
    <dgm:pt modelId="{2A981DD9-F208-4500-8F3D-9424733302BA}" type="sibTrans" cxnId="{7D4A6E71-BBEB-4857-A511-9A57373B7297}">
      <dgm:prSet/>
      <dgm:spPr/>
      <dgm:t>
        <a:bodyPr/>
        <a:lstStyle/>
        <a:p>
          <a:endParaRPr lang="en-US"/>
        </a:p>
      </dgm:t>
    </dgm:pt>
    <dgm:pt modelId="{69088FED-BF1D-4B25-BD21-1939CAB93F6F}">
      <dgm:prSet/>
      <dgm:spPr/>
      <dgm:t>
        <a:bodyPr/>
        <a:lstStyle/>
        <a:p>
          <a:r>
            <a:rPr lang="de-DE"/>
            <a:t>Research</a:t>
          </a:r>
          <a:endParaRPr lang="en-US"/>
        </a:p>
      </dgm:t>
    </dgm:pt>
    <dgm:pt modelId="{9AF61252-63FE-4F9A-A5E5-939A5427B9B6}" type="parTrans" cxnId="{1BFDD8E8-F82E-44AC-9DED-4CCC249D4C66}">
      <dgm:prSet/>
      <dgm:spPr/>
      <dgm:t>
        <a:bodyPr/>
        <a:lstStyle/>
        <a:p>
          <a:endParaRPr lang="en-US"/>
        </a:p>
      </dgm:t>
    </dgm:pt>
    <dgm:pt modelId="{9A09079E-E7CC-4EE1-8D8C-0E1DFB4F13BD}" type="sibTrans" cxnId="{1BFDD8E8-F82E-44AC-9DED-4CCC249D4C66}">
      <dgm:prSet/>
      <dgm:spPr/>
      <dgm:t>
        <a:bodyPr/>
        <a:lstStyle/>
        <a:p>
          <a:endParaRPr lang="en-US"/>
        </a:p>
      </dgm:t>
    </dgm:pt>
    <dgm:pt modelId="{F6E2F5AF-0E54-42EA-ADF3-9F0B7BDBE319}">
      <dgm:prSet/>
      <dgm:spPr/>
      <dgm:t>
        <a:bodyPr/>
        <a:lstStyle/>
        <a:p>
          <a:r>
            <a:rPr lang="de-DE"/>
            <a:t>Demo</a:t>
          </a:r>
          <a:endParaRPr lang="en-US"/>
        </a:p>
      </dgm:t>
    </dgm:pt>
    <dgm:pt modelId="{9F7E4162-AC1B-42E0-B66C-C68D88DE7838}" type="parTrans" cxnId="{03D60809-9826-4329-92FC-B99E574EFCAC}">
      <dgm:prSet/>
      <dgm:spPr/>
      <dgm:t>
        <a:bodyPr/>
        <a:lstStyle/>
        <a:p>
          <a:endParaRPr lang="en-US"/>
        </a:p>
      </dgm:t>
    </dgm:pt>
    <dgm:pt modelId="{0DB51339-ECD9-484F-93B5-1529C39E7166}" type="sibTrans" cxnId="{03D60809-9826-4329-92FC-B99E574EFCAC}">
      <dgm:prSet/>
      <dgm:spPr/>
      <dgm:t>
        <a:bodyPr/>
        <a:lstStyle/>
        <a:p>
          <a:endParaRPr lang="en-US"/>
        </a:p>
      </dgm:t>
    </dgm:pt>
    <dgm:pt modelId="{3F8CBD6B-48CA-46BC-BE64-CE18508D5C20}" type="pres">
      <dgm:prSet presAssocID="{B4C8CFDA-2F3A-4B3C-9729-FCE0A3E56109}" presName="linear" presStyleCnt="0">
        <dgm:presLayoutVars>
          <dgm:animLvl val="lvl"/>
          <dgm:resizeHandles val="exact"/>
        </dgm:presLayoutVars>
      </dgm:prSet>
      <dgm:spPr/>
    </dgm:pt>
    <dgm:pt modelId="{60606CD7-C2B1-4768-962E-CF92BA3B28F1}" type="pres">
      <dgm:prSet presAssocID="{01532862-66B3-4AA3-A878-C5B427AE2F4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3F04DD0-A31C-4815-8C9E-D40683780C7A}" type="pres">
      <dgm:prSet presAssocID="{C485962C-051A-444E-839F-E1474A835EA1}" presName="spacer" presStyleCnt="0"/>
      <dgm:spPr/>
    </dgm:pt>
    <dgm:pt modelId="{91FD6431-733F-4167-99FF-EF5B310360A7}" type="pres">
      <dgm:prSet presAssocID="{51B1F583-E7F9-4334-A3C2-815ABA518D6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E1D9043-EF1A-428C-9127-B1A3F6D7753F}" type="pres">
      <dgm:prSet presAssocID="{0DE0EA9C-1CFD-47A9-B5D1-A7253312D5F4}" presName="spacer" presStyleCnt="0"/>
      <dgm:spPr/>
    </dgm:pt>
    <dgm:pt modelId="{190F4B90-64A5-4ECD-A3F5-1FA3124F8714}" type="pres">
      <dgm:prSet presAssocID="{DF7F59FE-4A78-45B7-912D-CC9ADA00583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A3997DB-6A67-409A-9C37-862BB4DA1C68}" type="pres">
      <dgm:prSet presAssocID="{2A981DD9-F208-4500-8F3D-9424733302BA}" presName="spacer" presStyleCnt="0"/>
      <dgm:spPr/>
    </dgm:pt>
    <dgm:pt modelId="{49D7A7D9-1072-4E7F-899E-D370928DE334}" type="pres">
      <dgm:prSet presAssocID="{69088FED-BF1D-4B25-BD21-1939CAB93F6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A700873-B020-4117-9119-A5F70F705EC3}" type="pres">
      <dgm:prSet presAssocID="{9A09079E-E7CC-4EE1-8D8C-0E1DFB4F13BD}" presName="spacer" presStyleCnt="0"/>
      <dgm:spPr/>
    </dgm:pt>
    <dgm:pt modelId="{C29F4BDE-A9E3-47F0-B4F7-6F6AA8E0EE3E}" type="pres">
      <dgm:prSet presAssocID="{F6E2F5AF-0E54-42EA-ADF3-9F0B7BDBE31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3D60809-9826-4329-92FC-B99E574EFCAC}" srcId="{B4C8CFDA-2F3A-4B3C-9729-FCE0A3E56109}" destId="{F6E2F5AF-0E54-42EA-ADF3-9F0B7BDBE319}" srcOrd="4" destOrd="0" parTransId="{9F7E4162-AC1B-42E0-B66C-C68D88DE7838}" sibTransId="{0DB51339-ECD9-484F-93B5-1529C39E7166}"/>
    <dgm:cxn modelId="{69FE162E-D889-4EF9-8F03-35D6D0D8B098}" type="presOf" srcId="{01532862-66B3-4AA3-A878-C5B427AE2F44}" destId="{60606CD7-C2B1-4768-962E-CF92BA3B28F1}" srcOrd="0" destOrd="0" presId="urn:microsoft.com/office/officeart/2005/8/layout/vList2"/>
    <dgm:cxn modelId="{C8A3C733-C8DD-452D-B345-CE314FD4F8EA}" type="presOf" srcId="{F6E2F5AF-0E54-42EA-ADF3-9F0B7BDBE319}" destId="{C29F4BDE-A9E3-47F0-B4F7-6F6AA8E0EE3E}" srcOrd="0" destOrd="0" presId="urn:microsoft.com/office/officeart/2005/8/layout/vList2"/>
    <dgm:cxn modelId="{E5A69B68-C71E-402C-A6A1-0BDD2785724B}" type="presOf" srcId="{69088FED-BF1D-4B25-BD21-1939CAB93F6F}" destId="{49D7A7D9-1072-4E7F-899E-D370928DE334}" srcOrd="0" destOrd="0" presId="urn:microsoft.com/office/officeart/2005/8/layout/vList2"/>
    <dgm:cxn modelId="{7D4A6E71-BBEB-4857-A511-9A57373B7297}" srcId="{B4C8CFDA-2F3A-4B3C-9729-FCE0A3E56109}" destId="{DF7F59FE-4A78-45B7-912D-CC9ADA005836}" srcOrd="2" destOrd="0" parTransId="{AB96493A-EE00-4760-886B-7C0B349D066B}" sibTransId="{2A981DD9-F208-4500-8F3D-9424733302BA}"/>
    <dgm:cxn modelId="{99D99656-7887-4852-B680-8837196B411B}" type="presOf" srcId="{B4C8CFDA-2F3A-4B3C-9729-FCE0A3E56109}" destId="{3F8CBD6B-48CA-46BC-BE64-CE18508D5C20}" srcOrd="0" destOrd="0" presId="urn:microsoft.com/office/officeart/2005/8/layout/vList2"/>
    <dgm:cxn modelId="{559C4582-EBC8-418F-AEEA-7842F987F230}" srcId="{B4C8CFDA-2F3A-4B3C-9729-FCE0A3E56109}" destId="{51B1F583-E7F9-4334-A3C2-815ABA518D69}" srcOrd="1" destOrd="0" parTransId="{DD780E30-A682-4DD6-96B4-DD108D009F18}" sibTransId="{0DE0EA9C-1CFD-47A9-B5D1-A7253312D5F4}"/>
    <dgm:cxn modelId="{196F4786-474A-47EB-93E8-ADE5516492B6}" type="presOf" srcId="{51B1F583-E7F9-4334-A3C2-815ABA518D69}" destId="{91FD6431-733F-4167-99FF-EF5B310360A7}" srcOrd="0" destOrd="0" presId="urn:microsoft.com/office/officeart/2005/8/layout/vList2"/>
    <dgm:cxn modelId="{51DFC5BD-6E22-4FB2-A29E-92F50B8E88BB}" srcId="{B4C8CFDA-2F3A-4B3C-9729-FCE0A3E56109}" destId="{01532862-66B3-4AA3-A878-C5B427AE2F44}" srcOrd="0" destOrd="0" parTransId="{6EAB7D63-F54C-42C6-A90D-E16272567278}" sibTransId="{C485962C-051A-444E-839F-E1474A835EA1}"/>
    <dgm:cxn modelId="{B5716FCB-D03F-438E-AD56-D4152623BD2D}" type="presOf" srcId="{DF7F59FE-4A78-45B7-912D-CC9ADA005836}" destId="{190F4B90-64A5-4ECD-A3F5-1FA3124F8714}" srcOrd="0" destOrd="0" presId="urn:microsoft.com/office/officeart/2005/8/layout/vList2"/>
    <dgm:cxn modelId="{1BFDD8E8-F82E-44AC-9DED-4CCC249D4C66}" srcId="{B4C8CFDA-2F3A-4B3C-9729-FCE0A3E56109}" destId="{69088FED-BF1D-4B25-BD21-1939CAB93F6F}" srcOrd="3" destOrd="0" parTransId="{9AF61252-63FE-4F9A-A5E5-939A5427B9B6}" sibTransId="{9A09079E-E7CC-4EE1-8D8C-0E1DFB4F13BD}"/>
    <dgm:cxn modelId="{5B5D3F0A-549D-4352-8683-2E7F8A27CA07}" type="presParOf" srcId="{3F8CBD6B-48CA-46BC-BE64-CE18508D5C20}" destId="{60606CD7-C2B1-4768-962E-CF92BA3B28F1}" srcOrd="0" destOrd="0" presId="urn:microsoft.com/office/officeart/2005/8/layout/vList2"/>
    <dgm:cxn modelId="{100C23AB-4A91-4D77-BF68-3907EB63F5C2}" type="presParOf" srcId="{3F8CBD6B-48CA-46BC-BE64-CE18508D5C20}" destId="{63F04DD0-A31C-4815-8C9E-D40683780C7A}" srcOrd="1" destOrd="0" presId="urn:microsoft.com/office/officeart/2005/8/layout/vList2"/>
    <dgm:cxn modelId="{F66DF927-DC06-456E-A595-FDF5B6CA529A}" type="presParOf" srcId="{3F8CBD6B-48CA-46BC-BE64-CE18508D5C20}" destId="{91FD6431-733F-4167-99FF-EF5B310360A7}" srcOrd="2" destOrd="0" presId="urn:microsoft.com/office/officeart/2005/8/layout/vList2"/>
    <dgm:cxn modelId="{AF358472-BBD1-46EA-8E28-3B7654942C70}" type="presParOf" srcId="{3F8CBD6B-48CA-46BC-BE64-CE18508D5C20}" destId="{5E1D9043-EF1A-428C-9127-B1A3F6D7753F}" srcOrd="3" destOrd="0" presId="urn:microsoft.com/office/officeart/2005/8/layout/vList2"/>
    <dgm:cxn modelId="{6B59419E-C714-40C6-9820-BE8292894137}" type="presParOf" srcId="{3F8CBD6B-48CA-46BC-BE64-CE18508D5C20}" destId="{190F4B90-64A5-4ECD-A3F5-1FA3124F8714}" srcOrd="4" destOrd="0" presId="urn:microsoft.com/office/officeart/2005/8/layout/vList2"/>
    <dgm:cxn modelId="{EE10AF04-D12D-4B38-A548-E92246E07AA5}" type="presParOf" srcId="{3F8CBD6B-48CA-46BC-BE64-CE18508D5C20}" destId="{9A3997DB-6A67-409A-9C37-862BB4DA1C68}" srcOrd="5" destOrd="0" presId="urn:microsoft.com/office/officeart/2005/8/layout/vList2"/>
    <dgm:cxn modelId="{33C78652-EFA9-4717-AF4B-9D1BA5F88F43}" type="presParOf" srcId="{3F8CBD6B-48CA-46BC-BE64-CE18508D5C20}" destId="{49D7A7D9-1072-4E7F-899E-D370928DE334}" srcOrd="6" destOrd="0" presId="urn:microsoft.com/office/officeart/2005/8/layout/vList2"/>
    <dgm:cxn modelId="{F05B45A2-F2D0-4AEF-A0E5-0877A0D892BB}" type="presParOf" srcId="{3F8CBD6B-48CA-46BC-BE64-CE18508D5C20}" destId="{4A700873-B020-4117-9119-A5F70F705EC3}" srcOrd="7" destOrd="0" presId="urn:microsoft.com/office/officeart/2005/8/layout/vList2"/>
    <dgm:cxn modelId="{68F2F1DE-C324-482D-A38C-D5D0C437ED13}" type="presParOf" srcId="{3F8CBD6B-48CA-46BC-BE64-CE18508D5C20}" destId="{C29F4BDE-A9E3-47F0-B4F7-6F6AA8E0EE3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06CD7-C2B1-4768-962E-CF92BA3B28F1}">
      <dsp:nvSpPr>
        <dsp:cNvPr id="0" name=""/>
        <dsp:cNvSpPr/>
      </dsp:nvSpPr>
      <dsp:spPr>
        <a:xfrm>
          <a:off x="0" y="39846"/>
          <a:ext cx="10515600" cy="743535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/>
            <a:t>Character Movement</a:t>
          </a:r>
          <a:endParaRPr lang="en-US" sz="3100" kern="1200"/>
        </a:p>
      </dsp:txBody>
      <dsp:txXfrm>
        <a:off x="36296" y="76142"/>
        <a:ext cx="10443008" cy="670943"/>
      </dsp:txXfrm>
    </dsp:sp>
    <dsp:sp modelId="{91FD6431-733F-4167-99FF-EF5B310360A7}">
      <dsp:nvSpPr>
        <dsp:cNvPr id="0" name=""/>
        <dsp:cNvSpPr/>
      </dsp:nvSpPr>
      <dsp:spPr>
        <a:xfrm>
          <a:off x="0" y="872661"/>
          <a:ext cx="10515600" cy="743535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43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143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143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/>
            <a:t>Resource Collection</a:t>
          </a:r>
          <a:endParaRPr lang="en-US" sz="3100" kern="1200"/>
        </a:p>
      </dsp:txBody>
      <dsp:txXfrm>
        <a:off x="36296" y="908957"/>
        <a:ext cx="10443008" cy="670943"/>
      </dsp:txXfrm>
    </dsp:sp>
    <dsp:sp modelId="{190F4B90-64A5-4ECD-A3F5-1FA3124F8714}">
      <dsp:nvSpPr>
        <dsp:cNvPr id="0" name=""/>
        <dsp:cNvSpPr/>
      </dsp:nvSpPr>
      <dsp:spPr>
        <a:xfrm>
          <a:off x="0" y="1705476"/>
          <a:ext cx="10515600" cy="743535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287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287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287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/>
            <a:t>Fighting System</a:t>
          </a:r>
          <a:endParaRPr lang="en-US" sz="3100" kern="1200"/>
        </a:p>
      </dsp:txBody>
      <dsp:txXfrm>
        <a:off x="36296" y="1741772"/>
        <a:ext cx="10443008" cy="670943"/>
      </dsp:txXfrm>
    </dsp:sp>
    <dsp:sp modelId="{49D7A7D9-1072-4E7F-899E-D370928DE334}">
      <dsp:nvSpPr>
        <dsp:cNvPr id="0" name=""/>
        <dsp:cNvSpPr/>
      </dsp:nvSpPr>
      <dsp:spPr>
        <a:xfrm>
          <a:off x="0" y="2538291"/>
          <a:ext cx="10515600" cy="743535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287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287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287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/>
            <a:t>Research</a:t>
          </a:r>
          <a:endParaRPr lang="en-US" sz="3100" kern="1200"/>
        </a:p>
      </dsp:txBody>
      <dsp:txXfrm>
        <a:off x="36296" y="2574587"/>
        <a:ext cx="10443008" cy="670943"/>
      </dsp:txXfrm>
    </dsp:sp>
    <dsp:sp modelId="{C29F4BDE-A9E3-47F0-B4F7-6F6AA8E0EE3E}">
      <dsp:nvSpPr>
        <dsp:cNvPr id="0" name=""/>
        <dsp:cNvSpPr/>
      </dsp:nvSpPr>
      <dsp:spPr>
        <a:xfrm>
          <a:off x="0" y="3371106"/>
          <a:ext cx="10515600" cy="743535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43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143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143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/>
            <a:t>Demo</a:t>
          </a:r>
          <a:endParaRPr lang="en-US" sz="3100" kern="1200"/>
        </a:p>
      </dsp:txBody>
      <dsp:txXfrm>
        <a:off x="36296" y="3407402"/>
        <a:ext cx="10443008" cy="6709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3643B-7C84-485D-9B22-F62B8F2F1E5A}" type="datetimeFigureOut">
              <a:rPr lang="de-DE" smtClean="0"/>
              <a:t>13.12.2017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CC44C-C48B-439A-8166-912A92B71D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527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3643B-7C84-485D-9B22-F62B8F2F1E5A}" type="datetimeFigureOut">
              <a:rPr lang="de-DE" smtClean="0"/>
              <a:t>13.12.2017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CC44C-C48B-439A-8166-912A92B71D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049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3643B-7C84-485D-9B22-F62B8F2F1E5A}" type="datetimeFigureOut">
              <a:rPr lang="de-DE" smtClean="0"/>
              <a:t>13.12.2017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CC44C-C48B-439A-8166-912A92B71D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65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3643B-7C84-485D-9B22-F62B8F2F1E5A}" type="datetimeFigureOut">
              <a:rPr lang="de-DE" smtClean="0"/>
              <a:t>13.12.2017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CC44C-C48B-439A-8166-912A92B71D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582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3643B-7C84-485D-9B22-F62B8F2F1E5A}" type="datetimeFigureOut">
              <a:rPr lang="de-DE" smtClean="0"/>
              <a:t>13.12.2017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CC44C-C48B-439A-8166-912A92B71D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9423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3643B-7C84-485D-9B22-F62B8F2F1E5A}" type="datetimeFigureOut">
              <a:rPr lang="de-DE" smtClean="0"/>
              <a:t>13.12.2017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CC44C-C48B-439A-8166-912A92B71D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660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3643B-7C84-485D-9B22-F62B8F2F1E5A}" type="datetimeFigureOut">
              <a:rPr lang="de-DE" smtClean="0"/>
              <a:t>13.12.2017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CC44C-C48B-439A-8166-912A92B71D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0503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3643B-7C84-485D-9B22-F62B8F2F1E5A}" type="datetimeFigureOut">
              <a:rPr lang="de-DE" smtClean="0"/>
              <a:t>13.12.2017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CC44C-C48B-439A-8166-912A92B71D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3638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3643B-7C84-485D-9B22-F62B8F2F1E5A}" type="datetimeFigureOut">
              <a:rPr lang="de-DE" smtClean="0"/>
              <a:t>13.12.2017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CC44C-C48B-439A-8166-912A92B71D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2883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3643B-7C84-485D-9B22-F62B8F2F1E5A}" type="datetimeFigureOut">
              <a:rPr lang="de-DE" smtClean="0"/>
              <a:t>13.12.2017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CC44C-C48B-439A-8166-912A92B71D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3666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3643B-7C84-485D-9B22-F62B8F2F1E5A}" type="datetimeFigureOut">
              <a:rPr lang="de-DE" smtClean="0"/>
              <a:t>13.12.2017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CC44C-C48B-439A-8166-912A92B71D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259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3643B-7C84-485D-9B22-F62B8F2F1E5A}" type="datetimeFigureOut">
              <a:rPr lang="de-DE" smtClean="0"/>
              <a:t>13.12.2017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CC44C-C48B-439A-8166-912A92B71D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00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369891551477760000/379938066506448897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371" y="375322"/>
            <a:ext cx="3789988" cy="416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3">
            <a:extLst>
              <a:ext uri="{FF2B5EF4-FFF2-40B4-BE49-F238E27FC236}">
                <a16:creationId xmlns:a16="http://schemas.microsoft.com/office/drawing/2014/main" id="{97FCB4AC-74E0-4CC3-95D6-E6158D6ECE7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4">
            <a:extLst>
              <a:ext uri="{FF2B5EF4-FFF2-40B4-BE49-F238E27FC236}">
                <a16:creationId xmlns:a16="http://schemas.microsoft.com/office/drawing/2014/main" id="{5C4527E1-0008-421A-B31C-AEA4C2A6A7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de-DE" sz="5400" dirty="0">
                <a:solidFill>
                  <a:schemeClr val="bg1"/>
                </a:solidFill>
              </a:rPr>
              <a:t>The </a:t>
            </a:r>
            <a:r>
              <a:rPr lang="de-DE" sz="5400" dirty="0" err="1">
                <a:solidFill>
                  <a:schemeClr val="bg1"/>
                </a:solidFill>
              </a:rPr>
              <a:t>Ant</a:t>
            </a:r>
            <a:r>
              <a:rPr lang="de-DE" sz="5400" dirty="0">
                <a:solidFill>
                  <a:schemeClr val="bg1"/>
                </a:solidFill>
              </a:rPr>
              <a:t> Simulator Project</a:t>
            </a:r>
            <a:br>
              <a:rPr lang="de-DE" sz="5400" dirty="0">
                <a:solidFill>
                  <a:schemeClr val="bg1"/>
                </a:solidFill>
              </a:rPr>
            </a:br>
            <a:r>
              <a:rPr lang="de-DE" sz="5400" dirty="0">
                <a:solidFill>
                  <a:schemeClr val="bg1"/>
                </a:solidFill>
              </a:rPr>
              <a:t>(TASP)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1" y="5014132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de-DE" sz="2000" dirty="0" err="1">
                <a:solidFill>
                  <a:schemeClr val="bg1"/>
                </a:solidFill>
              </a:rPr>
              <a:t>Midterm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Presentation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142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1" name="Freeform 18">
            <a:extLst>
              <a:ext uri="{FF2B5EF4-FFF2-40B4-BE49-F238E27FC236}">
                <a16:creationId xmlns:a16="http://schemas.microsoft.com/office/drawing/2014/main" id="{E2129A46-8F64-4F45-A226-F09DCA07BF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683319"/>
            <a:ext cx="6516874" cy="2174681"/>
          </a:xfrm>
          <a:custGeom>
            <a:avLst/>
            <a:gdLst>
              <a:gd name="connsiteX0" fmla="*/ 0 w 6516874"/>
              <a:gd name="connsiteY0" fmla="*/ 0 h 2174681"/>
              <a:gd name="connsiteX1" fmla="*/ 819150 w 6516874"/>
              <a:gd name="connsiteY1" fmla="*/ 0 h 2174681"/>
              <a:gd name="connsiteX2" fmla="*/ 1038225 w 6516874"/>
              <a:gd name="connsiteY2" fmla="*/ 0 h 2174681"/>
              <a:gd name="connsiteX3" fmla="*/ 6516874 w 6516874"/>
              <a:gd name="connsiteY3" fmla="*/ 0 h 2174681"/>
              <a:gd name="connsiteX4" fmla="*/ 5509712 w 6516874"/>
              <a:gd name="connsiteY4" fmla="*/ 2174681 h 2174681"/>
              <a:gd name="connsiteX5" fmla="*/ 1038225 w 6516874"/>
              <a:gd name="connsiteY5" fmla="*/ 2174681 h 2174681"/>
              <a:gd name="connsiteX6" fmla="*/ 947987 w 6516874"/>
              <a:gd name="connsiteY6" fmla="*/ 2174681 h 2174681"/>
              <a:gd name="connsiteX7" fmla="*/ 819150 w 6516874"/>
              <a:gd name="connsiteY7" fmla="*/ 2174681 h 2174681"/>
              <a:gd name="connsiteX8" fmla="*/ 0 w 6516874"/>
              <a:gd name="connsiteY8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16874" h="2174681">
                <a:moveTo>
                  <a:pt x="0" y="0"/>
                </a:moveTo>
                <a:lnTo>
                  <a:pt x="819150" y="0"/>
                </a:lnTo>
                <a:lnTo>
                  <a:pt x="1038225" y="0"/>
                </a:lnTo>
                <a:lnTo>
                  <a:pt x="6516874" y="0"/>
                </a:lnTo>
                <a:lnTo>
                  <a:pt x="5509712" y="2174681"/>
                </a:lnTo>
                <a:lnTo>
                  <a:pt x="1038225" y="2174681"/>
                </a:lnTo>
                <a:lnTo>
                  <a:pt x="947987" y="2174681"/>
                </a:lnTo>
                <a:lnTo>
                  <a:pt x="81915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5" name="Freeform 17">
            <a:extLst>
              <a:ext uri="{FF2B5EF4-FFF2-40B4-BE49-F238E27FC236}">
                <a16:creationId xmlns:a16="http://schemas.microsoft.com/office/drawing/2014/main" id="{14D8491E-61E0-4939-B77E-8B58E11274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110" cy="2130951"/>
          </a:xfrm>
          <a:custGeom>
            <a:avLst/>
            <a:gdLst>
              <a:gd name="connsiteX0" fmla="*/ 0 w 8663110"/>
              <a:gd name="connsiteY0" fmla="*/ 0 h 2130951"/>
              <a:gd name="connsiteX1" fmla="*/ 819150 w 8663110"/>
              <a:gd name="connsiteY1" fmla="*/ 0 h 2130951"/>
              <a:gd name="connsiteX2" fmla="*/ 1028700 w 8663110"/>
              <a:gd name="connsiteY2" fmla="*/ 0 h 2130951"/>
              <a:gd name="connsiteX3" fmla="*/ 4187970 w 8663110"/>
              <a:gd name="connsiteY3" fmla="*/ 0 h 2130951"/>
              <a:gd name="connsiteX4" fmla="*/ 4400550 w 8663110"/>
              <a:gd name="connsiteY4" fmla="*/ 0 h 2130951"/>
              <a:gd name="connsiteX5" fmla="*/ 5262791 w 8663110"/>
              <a:gd name="connsiteY5" fmla="*/ 0 h 2130951"/>
              <a:gd name="connsiteX6" fmla="*/ 5262791 w 8663110"/>
              <a:gd name="connsiteY6" fmla="*/ 478 h 2130951"/>
              <a:gd name="connsiteX7" fmla="*/ 8663110 w 8663110"/>
              <a:gd name="connsiteY7" fmla="*/ 478 h 2130951"/>
              <a:gd name="connsiteX8" fmla="*/ 7676422 w 8663110"/>
              <a:gd name="connsiteY8" fmla="*/ 2130951 h 2130951"/>
              <a:gd name="connsiteX9" fmla="*/ 4400550 w 8663110"/>
              <a:gd name="connsiteY9" fmla="*/ 2130951 h 2130951"/>
              <a:gd name="connsiteX10" fmla="*/ 4187970 w 8663110"/>
              <a:gd name="connsiteY10" fmla="*/ 2130951 h 2130951"/>
              <a:gd name="connsiteX11" fmla="*/ 1028700 w 8663110"/>
              <a:gd name="connsiteY11" fmla="*/ 2130951 h 2130951"/>
              <a:gd name="connsiteX12" fmla="*/ 819150 w 8663110"/>
              <a:gd name="connsiteY12" fmla="*/ 2130951 h 2130951"/>
              <a:gd name="connsiteX13" fmla="*/ 0 w 8663110"/>
              <a:gd name="connsiteY1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63110" h="2130951">
                <a:moveTo>
                  <a:pt x="0" y="0"/>
                </a:moveTo>
                <a:lnTo>
                  <a:pt x="819150" y="0"/>
                </a:lnTo>
                <a:lnTo>
                  <a:pt x="1028700" y="0"/>
                </a:lnTo>
                <a:lnTo>
                  <a:pt x="4187970" y="0"/>
                </a:lnTo>
                <a:lnTo>
                  <a:pt x="4400550" y="0"/>
                </a:lnTo>
                <a:lnTo>
                  <a:pt x="5262791" y="0"/>
                </a:lnTo>
                <a:lnTo>
                  <a:pt x="5262791" y="478"/>
                </a:lnTo>
                <a:lnTo>
                  <a:pt x="8663110" y="478"/>
                </a:lnTo>
                <a:lnTo>
                  <a:pt x="7676422" y="2130951"/>
                </a:lnTo>
                <a:lnTo>
                  <a:pt x="4400550" y="2130951"/>
                </a:lnTo>
                <a:lnTo>
                  <a:pt x="4187970" y="2130951"/>
                </a:lnTo>
                <a:lnTo>
                  <a:pt x="1028700" y="2130951"/>
                </a:lnTo>
                <a:lnTo>
                  <a:pt x="819150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3E5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0" descr="https://seeklogo.com/images/U/unity-logo-988A22E703-seeklogo.co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86202" y="321733"/>
            <a:ext cx="1760971" cy="180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151913" y="4283235"/>
            <a:ext cx="4084951" cy="2073113"/>
          </a:xfrm>
          <a:prstGeom prst="rect">
            <a:avLst/>
          </a:prstGeom>
        </p:spPr>
      </p:pic>
      <p:pic>
        <p:nvPicPr>
          <p:cNvPr id="8196" name="Picture 4" descr="https://assets-cdn.github.com/images/modules/logos_page/GitHub-Mark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84342" y="2426125"/>
            <a:ext cx="1811442" cy="181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245810"/>
            <a:ext cx="6413500" cy="1355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GitHub &amp; Collab</a:t>
            </a:r>
          </a:p>
        </p:txBody>
      </p:sp>
    </p:spTree>
    <p:extLst>
      <p:ext uri="{BB962C8B-B14F-4D97-AF65-F5344CB8AC3E}">
        <p14:creationId xmlns:p14="http://schemas.microsoft.com/office/powerpoint/2010/main" val="3466622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01" y="307731"/>
            <a:ext cx="4319594" cy="39976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328779"/>
            <a:ext cx="5455917" cy="3955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Timetracking</a:t>
            </a:r>
          </a:p>
        </p:txBody>
      </p:sp>
    </p:spTree>
    <p:extLst>
      <p:ext uri="{BB962C8B-B14F-4D97-AF65-F5344CB8AC3E}">
        <p14:creationId xmlns:p14="http://schemas.microsoft.com/office/powerpoint/2010/main" val="963210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dirty="0"/>
              <a:t>The Future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4893940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1037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05245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 37">
            <a:extLst>
              <a:ext uri="{FF2B5EF4-FFF2-40B4-BE49-F238E27FC236}">
                <a16:creationId xmlns:a16="http://schemas.microsoft.com/office/drawing/2014/main" id="{7E6CA27E-BEE7-49F6-9FBE-99A7492AE1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174" name="Picture 6" descr="https://www.paradoxplaza.com/dw/image/v2/BBSX_PRD/on/demandware.static/-/Sites-paradox-catalog/default/dw67209453/product-images/stellaris/synthetic-dawn/New-Genemodding.jpg?sw=2000&amp;sh=2000&amp;sm=fi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5" r="2" b="10130"/>
          <a:stretch/>
        </p:blipFill>
        <p:spPr bwMode="auto"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media.moddb.com/images/downloads/1/102/101987/UG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" r="1" b="1"/>
          <a:stretch/>
        </p:blipFill>
        <p:spPr bwMode="auto">
          <a:xfrm>
            <a:off x="4791075" y="4357117"/>
            <a:ext cx="4570758" cy="2500884"/>
          </a:xfrm>
          <a:custGeom>
            <a:avLst/>
            <a:gdLst>
              <a:gd name="connsiteX0" fmla="*/ 1717230 w 4570758"/>
              <a:gd name="connsiteY0" fmla="*/ 0 h 2500884"/>
              <a:gd name="connsiteX1" fmla="*/ 4570758 w 4570758"/>
              <a:gd name="connsiteY1" fmla="*/ 0 h 2500884"/>
              <a:gd name="connsiteX2" fmla="*/ 3411951 w 4570758"/>
              <a:gd name="connsiteY2" fmla="*/ 2500884 h 2500884"/>
              <a:gd name="connsiteX3" fmla="*/ 3405728 w 4570758"/>
              <a:gd name="connsiteY3" fmla="*/ 2500884 h 2500884"/>
              <a:gd name="connsiteX4" fmla="*/ 2215937 w 4570758"/>
              <a:gd name="connsiteY4" fmla="*/ 2500884 h 2500884"/>
              <a:gd name="connsiteX5" fmla="*/ 565892 w 4570758"/>
              <a:gd name="connsiteY5" fmla="*/ 2500884 h 2500884"/>
              <a:gd name="connsiteX6" fmla="*/ 0 w 4570758"/>
              <a:gd name="connsiteY6" fmla="*/ 2500884 h 2500884"/>
              <a:gd name="connsiteX7" fmla="*/ 0 w 4570758"/>
              <a:gd name="connsiteY7" fmla="*/ 2500883 h 2500884"/>
              <a:gd name="connsiteX8" fmla="*/ 552186 w 4570758"/>
              <a:gd name="connsiteY8" fmla="*/ 2500883 h 2500884"/>
              <a:gd name="connsiteX9" fmla="*/ 558423 w 4570758"/>
              <a:gd name="connsiteY9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0758" h="2500884">
                <a:moveTo>
                  <a:pt x="1717230" y="0"/>
                </a:moveTo>
                <a:lnTo>
                  <a:pt x="4570758" y="0"/>
                </a:lnTo>
                <a:lnTo>
                  <a:pt x="3411951" y="2500884"/>
                </a:lnTo>
                <a:lnTo>
                  <a:pt x="3405728" y="2500884"/>
                </a:lnTo>
                <a:lnTo>
                  <a:pt x="2215937" y="2500884"/>
                </a:lnTo>
                <a:lnTo>
                  <a:pt x="565892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wiki.factorio.com/images/thumb/Technology_Screen.png/300px-Technology_Screen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1023"/>
          <a:stretch/>
        </p:blipFill>
        <p:spPr bwMode="auto">
          <a:xfrm>
            <a:off x="7823674" y="4357117"/>
            <a:ext cx="4368327" cy="2500884"/>
          </a:xfrm>
          <a:custGeom>
            <a:avLst/>
            <a:gdLst>
              <a:gd name="connsiteX0" fmla="*/ 1717230 w 4368327"/>
              <a:gd name="connsiteY0" fmla="*/ 0 h 2500884"/>
              <a:gd name="connsiteX1" fmla="*/ 4368327 w 4368327"/>
              <a:gd name="connsiteY1" fmla="*/ 0 h 2500884"/>
              <a:gd name="connsiteX2" fmla="*/ 4368327 w 4368327"/>
              <a:gd name="connsiteY2" fmla="*/ 2500884 h 2500884"/>
              <a:gd name="connsiteX3" fmla="*/ 0 w 4368327"/>
              <a:gd name="connsiteY3" fmla="*/ 2500884 h 2500884"/>
              <a:gd name="connsiteX4" fmla="*/ 0 w 4368327"/>
              <a:gd name="connsiteY4" fmla="*/ 2500883 h 2500884"/>
              <a:gd name="connsiteX5" fmla="*/ 552186 w 4368327"/>
              <a:gd name="connsiteY5" fmla="*/ 2500883 h 2500884"/>
              <a:gd name="connsiteX6" fmla="*/ 558423 w 4368327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68327" h="2500884">
                <a:moveTo>
                  <a:pt x="1717230" y="0"/>
                </a:moveTo>
                <a:lnTo>
                  <a:pt x="4368327" y="0"/>
                </a:lnTo>
                <a:lnTo>
                  <a:pt x="4368327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/>
              <a:t>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730" y="2323171"/>
            <a:ext cx="6232071" cy="4065986"/>
          </a:xfrm>
        </p:spPr>
        <p:txBody>
          <a:bodyPr anchor="t">
            <a:norm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Empires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undergrowth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general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idea</a:t>
            </a: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dirty="0" err="1">
                <a:solidFill>
                  <a:schemeClr val="bg1"/>
                </a:solidFill>
              </a:rPr>
              <a:t>Factorio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research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system</a:t>
            </a: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dirty="0" err="1">
                <a:solidFill>
                  <a:schemeClr val="bg1"/>
                </a:solidFill>
              </a:rPr>
              <a:t>Stellaris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territory</a:t>
            </a:r>
            <a:r>
              <a:rPr lang="de-DE" sz="2400" dirty="0">
                <a:solidFill>
                  <a:schemeClr val="bg1"/>
                </a:solidFill>
              </a:rPr>
              <a:t> &amp; </a:t>
            </a:r>
            <a:r>
              <a:rPr lang="de-DE" sz="2400" dirty="0" err="1">
                <a:solidFill>
                  <a:schemeClr val="bg1"/>
                </a:solidFill>
              </a:rPr>
              <a:t>menus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2000" dirty="0">
              <a:solidFill>
                <a:schemeClr val="bg1"/>
              </a:solidFill>
            </a:endParaRPr>
          </a:p>
          <a:p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71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6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257" y="4525347"/>
            <a:ext cx="6939722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1023386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2"/>
          <a:srcRect t="9804" b="6863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cxnSp>
        <p:nvCxnSpPr>
          <p:cNvPr id="22" name="Straight Connector 19">
            <a:extLst>
              <a:ext uri="{FF2B5EF4-FFF2-40B4-BE49-F238E27FC236}">
                <a16:creationId xmlns:a16="http://schemas.microsoft.com/office/drawing/2014/main" id="{E126E481-B945-4179-BD79-05E96E9B29E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C#</a:t>
            </a:r>
          </a:p>
        </p:txBody>
      </p:sp>
      <p:pic>
        <p:nvPicPr>
          <p:cNvPr id="3074" name="Picture 2" descr="https://azure.microsoft.com/svghandler/visual-studio-team-services/?width=600&amp;height=3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927" y="4954739"/>
            <a:ext cx="2920253" cy="15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upload.wikimedia.org/wikipedia/commons/thumb/8/8d/Monodevelop_Logo.svg/1024px-Monodevelop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824" y="5055173"/>
            <a:ext cx="1593894" cy="159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999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2">
            <a:extLst/>
          </a:blip>
          <a:srcRect t="7507" b="21065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cxnSp>
        <p:nvCxnSpPr>
          <p:cNvPr id="22" name="Straight Connector 17">
            <a:extLst>
              <a:ext uri="{FF2B5EF4-FFF2-40B4-BE49-F238E27FC236}">
                <a16:creationId xmlns:a16="http://schemas.microsoft.com/office/drawing/2014/main" id="{E126E481-B945-4179-BD79-05E96E9B29E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Blender</a:t>
            </a:r>
          </a:p>
        </p:txBody>
      </p:sp>
      <p:pic>
        <p:nvPicPr>
          <p:cNvPr id="2050" name="Picture 2" descr="https://download.blender.org/institute/BlenderDesktop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712" y="4765117"/>
            <a:ext cx="2158066" cy="191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788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2">
            <a:extLst/>
          </a:blip>
          <a:srcRect b="26471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126E481-B945-4179-BD79-05E96E9B29E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Unity</a:t>
            </a:r>
          </a:p>
        </p:txBody>
      </p:sp>
      <p:pic>
        <p:nvPicPr>
          <p:cNvPr id="4098" name="Picture 2" descr="https://seeklogo.com/images/U/unity-logo-988A22E703-seeklogo.co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90" y="4745646"/>
            <a:ext cx="1899284" cy="195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452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lass_diagram_v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"/>
          <a:stretch/>
        </p:blipFill>
        <p:spPr bwMode="auto">
          <a:xfrm>
            <a:off x="20" y="10"/>
            <a:ext cx="1219198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126E481-B945-4179-BD79-05E96E9B29E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628628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730" b="15189"/>
          <a:stretch/>
        </p:blipFill>
        <p:spPr>
          <a:xfrm>
            <a:off x="20" y="0"/>
            <a:ext cx="12191980" cy="4571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6E481-B945-4179-BD79-05E96E9B29E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Target Process</a:t>
            </a:r>
          </a:p>
        </p:txBody>
      </p:sp>
    </p:spTree>
    <p:extLst>
      <p:ext uri="{BB962C8B-B14F-4D97-AF65-F5344CB8AC3E}">
        <p14:creationId xmlns:p14="http://schemas.microsoft.com/office/powerpoint/2010/main" val="1148953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610" b="23945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6E481-B945-4179-BD79-05E96E9B29E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242" y="5091762"/>
            <a:ext cx="7834193" cy="12645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6000" dirty="0"/>
              <a:t>Discord (with Integrations)</a:t>
            </a:r>
          </a:p>
        </p:txBody>
      </p:sp>
      <p:pic>
        <p:nvPicPr>
          <p:cNvPr id="6146" name="Picture 2" descr="https://png.icons8.com/color/540/discord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209" y="4572000"/>
            <a:ext cx="2127997" cy="212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673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</Words>
  <Application>Microsoft Office PowerPoint</Application>
  <PresentationFormat>Widescreen</PresentationFormat>
  <Paragraphs>22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The Ant Simulator Project (TASP)</vt:lpstr>
      <vt:lpstr>Vision</vt:lpstr>
      <vt:lpstr>Technologies</vt:lpstr>
      <vt:lpstr>C#</vt:lpstr>
      <vt:lpstr>Blender</vt:lpstr>
      <vt:lpstr>Unity</vt:lpstr>
      <vt:lpstr>Class Diagram</vt:lpstr>
      <vt:lpstr>Target Process</vt:lpstr>
      <vt:lpstr>Discord (with Integrations)</vt:lpstr>
      <vt:lpstr>GitHub &amp; Collab</vt:lpstr>
      <vt:lpstr>Timetracking</vt:lpstr>
      <vt:lpstr>The Future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Ant Simulator Project</dc:title>
  <dc:creator>Rommel, Tobias</dc:creator>
  <cp:lastModifiedBy>Rommel, Tobias</cp:lastModifiedBy>
  <cp:revision>15</cp:revision>
  <dcterms:created xsi:type="dcterms:W3CDTF">2017-12-13T07:59:38Z</dcterms:created>
  <dcterms:modified xsi:type="dcterms:W3CDTF">2017-12-13T09:48:19Z</dcterms:modified>
</cp:coreProperties>
</file>